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301" r:id="rId3"/>
    <p:sldId id="302" r:id="rId4"/>
    <p:sldId id="303" r:id="rId5"/>
    <p:sldId id="304" r:id="rId6"/>
    <p:sldId id="308" r:id="rId7"/>
    <p:sldId id="305" r:id="rId8"/>
    <p:sldId id="306" r:id="rId9"/>
    <p:sldId id="307" r:id="rId10"/>
    <p:sldId id="297" r:id="rId11"/>
    <p:sldId id="30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4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F30D6-E1E2-4772-9B81-646F66D45BA3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159AA0-323A-42CD-AF03-1FBE2129C6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892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937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249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202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33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8003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518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4151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0493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40228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EB825B-89DC-4B21-8B3A-B3CA9CD761C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469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4F949-FE1C-42E0-B61F-D37FFD8AE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D99EB7-3216-4216-B993-CFF54A9270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8D4923-2C46-4282-B8FF-5625A92F3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F83462-7527-430A-A6A4-4701F61B2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CBEBEB-CF1B-4A14-8722-068CCF86F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6091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DD9035-1555-4733-A046-056EDB5E9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7DA984-9EB3-4332-8942-51B507D08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35EC53-9D55-49A2-9675-584493460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4D3724-3B58-46EC-BF42-3E995C60B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564623-C85D-4095-8EA6-49831DBF4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262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6670BD-8AE6-4886-BB18-480A87F682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8727E7-4CE9-486B-A702-BB61CB7CC5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D68E6E-F553-49FA-82F4-28C852804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2FC100-BC5A-40F7-AAFA-125096166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1020E1-6746-485D-BBD6-B36C14745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11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19E40AB3-0700-4AD2-87FA-3F2118D7930E}"/>
              </a:ext>
            </a:extLst>
          </p:cNvPr>
          <p:cNvSpPr/>
          <p:nvPr userDrawn="1"/>
        </p:nvSpPr>
        <p:spPr>
          <a:xfrm>
            <a:off x="0" y="0"/>
            <a:ext cx="12192000" cy="101791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7ED5CED-7F3F-42FC-A3C6-E911D69BD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0615" y="185018"/>
            <a:ext cx="10515600" cy="461513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altLang="ko-KR" dirty="0"/>
              <a:t>1. </a:t>
            </a:r>
            <a:r>
              <a:rPr lang="ko-KR" altLang="en-US" dirty="0"/>
              <a:t>슬라이드 제목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87594A-7F55-410F-A8EC-891C0A9FA6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B097B4-2981-4E30-AFDB-11C6289B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7C75EAA1-BE98-4290-AD72-327BAE2724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2091" y="681037"/>
            <a:ext cx="8289986" cy="20844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ko-KR" altLang="en-US" dirty="0"/>
              <a:t>슬라이드 부제목</a:t>
            </a:r>
          </a:p>
        </p:txBody>
      </p:sp>
    </p:spTree>
    <p:extLst>
      <p:ext uri="{BB962C8B-B14F-4D97-AF65-F5344CB8AC3E}">
        <p14:creationId xmlns:p14="http://schemas.microsoft.com/office/powerpoint/2010/main" val="644414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CD70E-4667-459A-BDC1-E0A6861B9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612CF6-93A9-46C2-9ECC-B3D34138A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EA6D3A-0CB0-4089-8D3A-32E6FC066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AFD628-5A80-4752-A225-91B016E5A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1316C2-B7F6-42DD-AC25-2ADE4BF9D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782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82DADE-E6E3-497E-8D6B-384E15F98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905699-D78B-4982-ADAE-73CCF1704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28D898-8088-4287-AF4F-34FD40A7A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C21662-C2A0-4F0C-B608-650395EEF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CE3A72-54BD-4409-9F56-92B6E80F1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445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E69B0-2603-4042-A0BA-991C786C6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C44598-0271-49B7-B59D-A20E7A89B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54BB71-1088-4536-8BF1-894B3E1D4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7DBE202-BB43-4620-90C4-68437A9F2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6AC830-02B5-41BA-950A-0FA9A44B1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D56F9B-A6A0-4642-A4A7-72EDA9EAA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922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306C06-B17C-40EA-9BBC-E80176CA0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FB3CB1-DA7E-40B3-B132-6C05F32D4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626894-96CA-4C5A-98A4-DCE20D3BF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7A3BD9C-DCBF-467E-8B15-DD45231B6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077BD1-6931-455B-84A4-1670D1D95D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7D647AB-E00D-44EA-A3A0-758C7497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325C17-A36B-4625-A173-14C24F88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546D02-F132-4A7A-88D4-9DCFF4AD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72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AAFC0-A1DE-4318-84CC-51ACA27AA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30F2244-E3EF-46EA-BA7B-2B4F74F95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D10A238-01C3-42E3-BC2A-AED809E2E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65B690-B350-4066-A0B4-E868C6C33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911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A5B367-EAA4-4B14-9447-CD70BE417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DE1E354-85A7-49EB-AE6F-FAE47C16A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75FFF8-C9C8-468A-8DEB-CD6AF023E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38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DFF29E-4A3F-4732-9BB3-4DCAF2C4E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0DD4D4-CFB9-4386-9B34-05CA95E8D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1D8B72-FAC3-4742-9341-B75978239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3D2A27-0418-419D-8BB3-BA97690D6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3BCE59C-DCC8-4477-8CDF-5A035105B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A7DC1F-6C5F-4306-AA03-65377649E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381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9D4CB-4AF1-4E78-B125-292091CE6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D94CCF-862A-4F0E-B6D9-224345881E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995C0C2-969F-4A10-AC69-18539F08E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F5AAF8-63C3-432E-A5AA-87326E752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6DD2C1-9388-415E-A311-834B1531C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D63847-C406-4EE5-8F2C-59A1CAF94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0842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99103-429D-4745-837B-634A416C1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981564-97E2-4EC9-9754-AE37A5098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D18A00-F472-47D2-A872-5271C2B723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81696-96AF-4522-BBCD-0E3AAB77DEBE}" type="datetimeFigureOut">
              <a:rPr lang="ko-KR" altLang="en-US" smtClean="0"/>
              <a:t>2022-05-20(Fri)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338880-7EAB-40FF-8283-5F4DD0DCE3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BD17C5-5CC5-4C33-8711-D2389857A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A0F65-A6D2-449D-A748-EAA8378269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725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77A21-1F99-4D21-9F9F-55BCE76CE3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/>
              <a:t>ESCAPE ISLAND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152BDB-6F60-4325-8468-F9381C5F4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6918" y="4858869"/>
            <a:ext cx="3281082" cy="573743"/>
          </a:xfrm>
        </p:spPr>
        <p:txBody>
          <a:bodyPr/>
          <a:lstStyle/>
          <a:p>
            <a:r>
              <a:rPr lang="ko-KR" altLang="en-US" b="1" dirty="0"/>
              <a:t>캐릭터</a:t>
            </a:r>
          </a:p>
        </p:txBody>
      </p:sp>
    </p:spTree>
    <p:extLst>
      <p:ext uri="{BB962C8B-B14F-4D97-AF65-F5344CB8AC3E}">
        <p14:creationId xmlns:p14="http://schemas.microsoft.com/office/powerpoint/2010/main" val="11820459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953F22E-79C4-48A6-9AC6-D19C898B479B}"/>
              </a:ext>
            </a:extLst>
          </p:cNvPr>
          <p:cNvSpPr/>
          <p:nvPr/>
        </p:nvSpPr>
        <p:spPr>
          <a:xfrm>
            <a:off x="0" y="966441"/>
            <a:ext cx="2138470" cy="56097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558823" y="3623163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가만히 서있기</a:t>
            </a:r>
            <a:endParaRPr lang="en-US" altLang="ko-KR" sz="1100" dirty="0"/>
          </a:p>
          <a:p>
            <a:pPr algn="ctr"/>
            <a:r>
              <a:rPr lang="en-US" altLang="ko-KR" sz="1100" dirty="0"/>
              <a:t>Idle</a:t>
            </a:r>
            <a:endParaRPr lang="ko-KR" altLang="en-US" sz="11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일반 캐릭터 </a:t>
            </a:r>
            <a:r>
              <a:rPr lang="en-US" altLang="ko-KR" sz="2800" b="1" dirty="0"/>
              <a:t>FSM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sp>
        <p:nvSpPr>
          <p:cNvPr id="74" name="직사각형 73"/>
          <p:cNvSpPr/>
          <p:nvPr/>
        </p:nvSpPr>
        <p:spPr>
          <a:xfrm>
            <a:off x="5558822" y="5674703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아이템 줍기</a:t>
            </a:r>
            <a:endParaRPr lang="en-US" altLang="ko-KR" sz="1100" dirty="0"/>
          </a:p>
          <a:p>
            <a:pPr algn="ctr"/>
            <a:r>
              <a:rPr lang="en-US" altLang="ko-KR" sz="1100" dirty="0" err="1"/>
              <a:t>Get_Item</a:t>
            </a:r>
            <a:endParaRPr lang="ko-KR" altLang="en-US" sz="1100" dirty="0"/>
          </a:p>
        </p:txBody>
      </p:sp>
      <p:cxnSp>
        <p:nvCxnSpPr>
          <p:cNvPr id="11" name="직선 화살표 연결선 10"/>
          <p:cNvCxnSpPr>
            <a:cxnSpLocks/>
          </p:cNvCxnSpPr>
          <p:nvPr/>
        </p:nvCxnSpPr>
        <p:spPr>
          <a:xfrm>
            <a:off x="6527874" y="4168287"/>
            <a:ext cx="0" cy="15064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cxnSpLocks/>
          </p:cNvCxnSpPr>
          <p:nvPr/>
        </p:nvCxnSpPr>
        <p:spPr>
          <a:xfrm flipV="1">
            <a:off x="5833282" y="4168287"/>
            <a:ext cx="0" cy="15064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385F9BD-289C-40A2-A9EA-1993893CABDB}"/>
              </a:ext>
            </a:extLst>
          </p:cNvPr>
          <p:cNvSpPr txBox="1"/>
          <p:nvPr/>
        </p:nvSpPr>
        <p:spPr>
          <a:xfrm>
            <a:off x="6512391" y="4637883"/>
            <a:ext cx="14590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아이템 줍기 버튼을 누름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25520F-6AE1-4FF6-A743-D5F0A73DB701}"/>
              </a:ext>
            </a:extLst>
          </p:cNvPr>
          <p:cNvSpPr txBox="1"/>
          <p:nvPr/>
        </p:nvSpPr>
        <p:spPr>
          <a:xfrm>
            <a:off x="4916043" y="4760247"/>
            <a:ext cx="9172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아이템을 주움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B2CD7B8-BDBA-4EB9-9484-0223921BFB51}"/>
              </a:ext>
            </a:extLst>
          </p:cNvPr>
          <p:cNvSpPr/>
          <p:nvPr/>
        </p:nvSpPr>
        <p:spPr>
          <a:xfrm>
            <a:off x="8477250" y="3623163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죽기</a:t>
            </a:r>
            <a:endParaRPr lang="en-US" altLang="ko-KR" sz="1100" dirty="0"/>
          </a:p>
          <a:p>
            <a:pPr algn="ctr"/>
            <a:r>
              <a:rPr lang="en-US" altLang="ko-KR" sz="1100" dirty="0"/>
              <a:t>Death</a:t>
            </a:r>
            <a:endParaRPr lang="ko-KR" altLang="en-US" sz="1100" dirty="0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E05A0B8-1554-4CAC-AF4A-4DC448B46725}"/>
              </a:ext>
            </a:extLst>
          </p:cNvPr>
          <p:cNvCxnSpPr>
            <a:cxnSpLocks/>
          </p:cNvCxnSpPr>
          <p:nvPr/>
        </p:nvCxnSpPr>
        <p:spPr>
          <a:xfrm>
            <a:off x="6791641" y="3895725"/>
            <a:ext cx="168755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38A39A5-F4C9-4599-A351-65C6F62318E2}"/>
              </a:ext>
            </a:extLst>
          </p:cNvPr>
          <p:cNvSpPr/>
          <p:nvPr/>
        </p:nvSpPr>
        <p:spPr>
          <a:xfrm>
            <a:off x="5558822" y="2031666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걷기</a:t>
            </a:r>
            <a:endParaRPr lang="en-US" altLang="ko-KR" sz="1100" dirty="0"/>
          </a:p>
          <a:p>
            <a:pPr algn="ctr"/>
            <a:r>
              <a:rPr lang="en-US" altLang="ko-KR" sz="1100" dirty="0"/>
              <a:t>Walk</a:t>
            </a:r>
            <a:endParaRPr lang="ko-KR" altLang="en-US" sz="1100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731B3DA3-C62C-4CF9-928F-D05CE24BE303}"/>
              </a:ext>
            </a:extLst>
          </p:cNvPr>
          <p:cNvCxnSpPr>
            <a:cxnSpLocks/>
          </p:cNvCxnSpPr>
          <p:nvPr/>
        </p:nvCxnSpPr>
        <p:spPr>
          <a:xfrm>
            <a:off x="6527874" y="2576790"/>
            <a:ext cx="0" cy="10463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BCD82C4A-1996-4DC8-8AC6-33037C5DFA71}"/>
              </a:ext>
            </a:extLst>
          </p:cNvPr>
          <p:cNvCxnSpPr>
            <a:cxnSpLocks/>
          </p:cNvCxnSpPr>
          <p:nvPr/>
        </p:nvCxnSpPr>
        <p:spPr>
          <a:xfrm flipV="1">
            <a:off x="5833282" y="2576790"/>
            <a:ext cx="0" cy="1118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E5BB25A-8191-4E6A-A5F3-5D71FD9AE13B}"/>
              </a:ext>
            </a:extLst>
          </p:cNvPr>
          <p:cNvSpPr txBox="1"/>
          <p:nvPr/>
        </p:nvSpPr>
        <p:spPr>
          <a:xfrm>
            <a:off x="4728518" y="2989393"/>
            <a:ext cx="1228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조이스틱을 원하는</a:t>
            </a:r>
            <a:endParaRPr lang="en-US" altLang="ko-KR" sz="900" b="1" dirty="0"/>
          </a:p>
          <a:p>
            <a:r>
              <a:rPr lang="ko-KR" altLang="en-US" sz="900" b="1" dirty="0"/>
              <a:t>방향으로 밀었을 때</a:t>
            </a:r>
            <a:endParaRPr lang="en-US" altLang="ko-KR" sz="9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42F3A2F-E146-4EF8-A086-CC6B6A2A407E}"/>
              </a:ext>
            </a:extLst>
          </p:cNvPr>
          <p:cNvSpPr txBox="1"/>
          <p:nvPr/>
        </p:nvSpPr>
        <p:spPr>
          <a:xfrm>
            <a:off x="6486139" y="2979728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이동 완료</a:t>
            </a:r>
            <a:endParaRPr lang="en-US" altLang="ko-KR" sz="9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C84D443-B877-4145-8B46-E2DBE5DB5F65}"/>
              </a:ext>
            </a:extLst>
          </p:cNvPr>
          <p:cNvSpPr txBox="1"/>
          <p:nvPr/>
        </p:nvSpPr>
        <p:spPr>
          <a:xfrm>
            <a:off x="7172545" y="3664893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공격 당함</a:t>
            </a:r>
            <a:endParaRPr lang="en-US" altLang="ko-KR" sz="900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5F79573-A900-4299-9210-DC4717CC7318}"/>
              </a:ext>
            </a:extLst>
          </p:cNvPr>
          <p:cNvSpPr txBox="1"/>
          <p:nvPr/>
        </p:nvSpPr>
        <p:spPr>
          <a:xfrm>
            <a:off x="7515748" y="2083775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공격 당함</a:t>
            </a:r>
            <a:endParaRPr lang="en-US" altLang="ko-KR" sz="900" b="1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181FCCF-1E6C-473C-81B8-7BDD259A5469}"/>
              </a:ext>
            </a:extLst>
          </p:cNvPr>
          <p:cNvSpPr/>
          <p:nvPr/>
        </p:nvSpPr>
        <p:spPr>
          <a:xfrm>
            <a:off x="2217455" y="2046322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제작</a:t>
            </a:r>
            <a:endParaRPr lang="en-US" altLang="ko-KR" sz="1100" dirty="0"/>
          </a:p>
          <a:p>
            <a:pPr algn="ctr"/>
            <a:r>
              <a:rPr lang="en-US" altLang="ko-KR" sz="1100" dirty="0"/>
              <a:t>Produce</a:t>
            </a:r>
            <a:endParaRPr lang="ko-KR" altLang="en-US" sz="1100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E101E58-7294-4B11-99BF-A058EF90714A}"/>
              </a:ext>
            </a:extLst>
          </p:cNvPr>
          <p:cNvCxnSpPr>
            <a:cxnSpLocks/>
          </p:cNvCxnSpPr>
          <p:nvPr/>
        </p:nvCxnSpPr>
        <p:spPr>
          <a:xfrm flipH="1">
            <a:off x="3426826" y="2128918"/>
            <a:ext cx="21319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61B99DD4-28F2-47FB-9E93-189A994A5A2E}"/>
              </a:ext>
            </a:extLst>
          </p:cNvPr>
          <p:cNvCxnSpPr>
            <a:cxnSpLocks/>
          </p:cNvCxnSpPr>
          <p:nvPr/>
        </p:nvCxnSpPr>
        <p:spPr>
          <a:xfrm>
            <a:off x="3450274" y="2428875"/>
            <a:ext cx="210854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4CA4AA08-DE9D-4B22-A10A-BC0760F97C97}"/>
              </a:ext>
            </a:extLst>
          </p:cNvPr>
          <p:cNvCxnSpPr>
            <a:stCxn id="30" idx="3"/>
            <a:endCxn id="16" idx="0"/>
          </p:cNvCxnSpPr>
          <p:nvPr/>
        </p:nvCxnSpPr>
        <p:spPr>
          <a:xfrm>
            <a:off x="6791641" y="2304228"/>
            <a:ext cx="2302019" cy="131893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3B7E1DBB-1FFC-421D-BF3F-2537BC91FAB6}"/>
              </a:ext>
            </a:extLst>
          </p:cNvPr>
          <p:cNvCxnSpPr>
            <a:cxnSpLocks/>
          </p:cNvCxnSpPr>
          <p:nvPr/>
        </p:nvCxnSpPr>
        <p:spPr>
          <a:xfrm>
            <a:off x="3162300" y="2591446"/>
            <a:ext cx="2396522" cy="1159500"/>
          </a:xfrm>
          <a:prstGeom prst="bentConnector3">
            <a:avLst>
              <a:gd name="adj1" fmla="val 71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1FC52FFB-383B-4A69-8415-BE7F476BB09C}"/>
              </a:ext>
            </a:extLst>
          </p:cNvPr>
          <p:cNvCxnSpPr/>
          <p:nvPr/>
        </p:nvCxnSpPr>
        <p:spPr>
          <a:xfrm rot="10800000">
            <a:off x="2443346" y="2591447"/>
            <a:ext cx="3115476" cy="1456679"/>
          </a:xfrm>
          <a:prstGeom prst="bentConnector3">
            <a:avLst>
              <a:gd name="adj1" fmla="val 10014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연결선: 꺾임 67">
            <a:extLst>
              <a:ext uri="{FF2B5EF4-FFF2-40B4-BE49-F238E27FC236}">
                <a16:creationId xmlns:a16="http://schemas.microsoft.com/office/drawing/2014/main" id="{5CFB2E8F-6F83-4625-BDE0-B04C0576810B}"/>
              </a:ext>
            </a:extLst>
          </p:cNvPr>
          <p:cNvCxnSpPr>
            <a:stCxn id="48" idx="0"/>
            <a:endCxn id="16" idx="3"/>
          </p:cNvCxnSpPr>
          <p:nvPr/>
        </p:nvCxnSpPr>
        <p:spPr>
          <a:xfrm rot="16200000" flipH="1">
            <a:off x="5347265" y="-467079"/>
            <a:ext cx="1849403" cy="6876204"/>
          </a:xfrm>
          <a:prstGeom prst="bentConnector4">
            <a:avLst>
              <a:gd name="adj1" fmla="val -12361"/>
              <a:gd name="adj2" fmla="val 10332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8C572AAC-8BB4-4EB0-9C9E-E0ED14C25879}"/>
              </a:ext>
            </a:extLst>
          </p:cNvPr>
          <p:cNvSpPr txBox="1"/>
          <p:nvPr/>
        </p:nvSpPr>
        <p:spPr>
          <a:xfrm>
            <a:off x="5794439" y="1589468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공격 당함</a:t>
            </a:r>
            <a:endParaRPr lang="en-US" altLang="ko-KR" sz="900" b="1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A6A29DA-6504-4207-84BD-6E8277D1B789}"/>
              </a:ext>
            </a:extLst>
          </p:cNvPr>
          <p:cNvSpPr txBox="1"/>
          <p:nvPr/>
        </p:nvSpPr>
        <p:spPr>
          <a:xfrm>
            <a:off x="3879219" y="1789853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제련소에서 아이템을</a:t>
            </a:r>
            <a:endParaRPr lang="en-US" altLang="ko-KR" sz="900" b="1" dirty="0"/>
          </a:p>
          <a:p>
            <a:r>
              <a:rPr lang="ko-KR" altLang="en-US" sz="900" b="1" dirty="0"/>
              <a:t> 제련기에 넣었을 때</a:t>
            </a:r>
            <a:endParaRPr lang="en-US" altLang="ko-KR" sz="900" b="1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D02F302-6375-476D-A243-B008CBBAE7ED}"/>
              </a:ext>
            </a:extLst>
          </p:cNvPr>
          <p:cNvSpPr txBox="1"/>
          <p:nvPr/>
        </p:nvSpPr>
        <p:spPr>
          <a:xfrm>
            <a:off x="3764345" y="2414659"/>
            <a:ext cx="1649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제련기에서 제련된 아이템을</a:t>
            </a:r>
            <a:br>
              <a:rPr lang="en-US" altLang="ko-KR" sz="900" b="1" dirty="0"/>
            </a:br>
            <a:r>
              <a:rPr lang="ko-KR" altLang="en-US" sz="900" b="1" dirty="0"/>
              <a:t>꺼냈을 때</a:t>
            </a:r>
            <a:endParaRPr lang="en-US" altLang="ko-KR" sz="900" b="1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AD1779C-78AE-4D98-BC06-70842595FE6E}"/>
              </a:ext>
            </a:extLst>
          </p:cNvPr>
          <p:cNvSpPr txBox="1"/>
          <p:nvPr/>
        </p:nvSpPr>
        <p:spPr>
          <a:xfrm>
            <a:off x="3192279" y="3020829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제작 완료</a:t>
            </a:r>
            <a:endParaRPr lang="en-US" altLang="ko-KR" sz="9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216C1AD-76A7-4A99-AB8E-C27B5972658D}"/>
              </a:ext>
            </a:extLst>
          </p:cNvPr>
          <p:cNvSpPr txBox="1"/>
          <p:nvPr/>
        </p:nvSpPr>
        <p:spPr>
          <a:xfrm>
            <a:off x="3960869" y="4057939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제작 시작</a:t>
            </a:r>
            <a:endParaRPr lang="en-US" altLang="ko-KR" sz="90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CC5A161-6147-4624-999D-F3703ED270D9}"/>
              </a:ext>
            </a:extLst>
          </p:cNvPr>
          <p:cNvSpPr txBox="1"/>
          <p:nvPr/>
        </p:nvSpPr>
        <p:spPr>
          <a:xfrm>
            <a:off x="142708" y="1089329"/>
            <a:ext cx="20747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일반 캐릭터 </a:t>
            </a:r>
            <a:r>
              <a:rPr lang="en-US" altLang="ko-KR" sz="1800" b="1" dirty="0"/>
              <a:t>FSM</a:t>
            </a:r>
            <a:r>
              <a:rPr lang="ko-KR" altLang="en-US" sz="1800" b="1" dirty="0"/>
              <a:t> 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8B6BBF5-5E63-4925-8C5C-87F04F467B6B}"/>
              </a:ext>
            </a:extLst>
          </p:cNvPr>
          <p:cNvSpPr txBox="1"/>
          <p:nvPr/>
        </p:nvSpPr>
        <p:spPr>
          <a:xfrm>
            <a:off x="2217455" y="1096038"/>
            <a:ext cx="22319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납치자 캐릭터 </a:t>
            </a:r>
            <a:r>
              <a:rPr lang="en-US" altLang="ko-KR" sz="1800" b="1" dirty="0"/>
              <a:t>FSM</a:t>
            </a:r>
            <a:r>
              <a:rPr lang="ko-KR" altLang="en-US" sz="1800" b="1" dirty="0"/>
              <a:t> 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D5DFE1A-CE1E-479F-8297-323F1C88EF3E}"/>
              </a:ext>
            </a:extLst>
          </p:cNvPr>
          <p:cNvSpPr/>
          <p:nvPr/>
        </p:nvSpPr>
        <p:spPr>
          <a:xfrm>
            <a:off x="2138470" y="1028491"/>
            <a:ext cx="45719" cy="436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598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53951758-1BA3-434A-ABE4-F7EBB622409F}"/>
              </a:ext>
            </a:extLst>
          </p:cNvPr>
          <p:cNvSpPr/>
          <p:nvPr/>
        </p:nvSpPr>
        <p:spPr>
          <a:xfrm>
            <a:off x="2184189" y="938123"/>
            <a:ext cx="2231996" cy="56097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558823" y="3623163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가만히 서있기</a:t>
            </a:r>
            <a:endParaRPr lang="en-US" altLang="ko-KR" sz="1100" dirty="0"/>
          </a:p>
          <a:p>
            <a:pPr algn="ctr"/>
            <a:r>
              <a:rPr lang="en-US" altLang="ko-KR" sz="1100" dirty="0"/>
              <a:t>Idle</a:t>
            </a:r>
            <a:endParaRPr lang="ko-KR" altLang="en-US" sz="11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게임 설명 </a:t>
            </a:r>
            <a:r>
              <a:rPr lang="en-US" altLang="ko-KR" sz="2800" b="1" dirty="0"/>
              <a:t>( </a:t>
            </a:r>
            <a:r>
              <a:rPr lang="ko-KR" altLang="en-US" sz="2800" b="1" dirty="0"/>
              <a:t>납치자 캐릭터 </a:t>
            </a:r>
            <a:r>
              <a:rPr lang="en-US" altLang="ko-KR" sz="2800" b="1" dirty="0"/>
              <a:t>FSM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)</a:t>
            </a:r>
          </a:p>
        </p:txBody>
      </p:sp>
      <p:sp>
        <p:nvSpPr>
          <p:cNvPr id="74" name="직사각형 73"/>
          <p:cNvSpPr/>
          <p:nvPr/>
        </p:nvSpPr>
        <p:spPr>
          <a:xfrm>
            <a:off x="5558822" y="5674703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아이템 줍기</a:t>
            </a:r>
            <a:endParaRPr lang="en-US" altLang="ko-KR" sz="1100" dirty="0"/>
          </a:p>
          <a:p>
            <a:pPr algn="ctr"/>
            <a:r>
              <a:rPr lang="en-US" altLang="ko-KR" sz="1100" dirty="0" err="1"/>
              <a:t>Get_Item</a:t>
            </a:r>
            <a:endParaRPr lang="ko-KR" altLang="en-US" sz="1100" dirty="0"/>
          </a:p>
        </p:txBody>
      </p:sp>
      <p:cxnSp>
        <p:nvCxnSpPr>
          <p:cNvPr id="11" name="직선 화살표 연결선 10"/>
          <p:cNvCxnSpPr>
            <a:cxnSpLocks/>
          </p:cNvCxnSpPr>
          <p:nvPr/>
        </p:nvCxnSpPr>
        <p:spPr>
          <a:xfrm>
            <a:off x="6527874" y="4168287"/>
            <a:ext cx="0" cy="15064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cxnSpLocks/>
          </p:cNvCxnSpPr>
          <p:nvPr/>
        </p:nvCxnSpPr>
        <p:spPr>
          <a:xfrm flipV="1">
            <a:off x="5833282" y="4168287"/>
            <a:ext cx="0" cy="15064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385F9BD-289C-40A2-A9EA-1993893CABDB}"/>
              </a:ext>
            </a:extLst>
          </p:cNvPr>
          <p:cNvSpPr txBox="1"/>
          <p:nvPr/>
        </p:nvSpPr>
        <p:spPr>
          <a:xfrm>
            <a:off x="6512391" y="4637883"/>
            <a:ext cx="145905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아이템 줍기 버튼을 누름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25520F-6AE1-4FF6-A743-D5F0A73DB701}"/>
              </a:ext>
            </a:extLst>
          </p:cNvPr>
          <p:cNvSpPr txBox="1"/>
          <p:nvPr/>
        </p:nvSpPr>
        <p:spPr>
          <a:xfrm>
            <a:off x="4916043" y="4760247"/>
            <a:ext cx="91723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아이템을 주움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B2CD7B8-BDBA-4EB9-9484-0223921BFB51}"/>
              </a:ext>
            </a:extLst>
          </p:cNvPr>
          <p:cNvSpPr/>
          <p:nvPr/>
        </p:nvSpPr>
        <p:spPr>
          <a:xfrm>
            <a:off x="8477250" y="3623163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사살</a:t>
            </a:r>
            <a:endParaRPr lang="en-US" altLang="ko-KR" sz="1100" dirty="0"/>
          </a:p>
          <a:p>
            <a:pPr algn="ctr"/>
            <a:r>
              <a:rPr lang="en-US" altLang="ko-KR" sz="1100" dirty="0"/>
              <a:t>Kill</a:t>
            </a:r>
            <a:endParaRPr lang="ko-KR" altLang="en-US" sz="11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38A39A5-F4C9-4599-A351-65C6F62318E2}"/>
              </a:ext>
            </a:extLst>
          </p:cNvPr>
          <p:cNvSpPr/>
          <p:nvPr/>
        </p:nvSpPr>
        <p:spPr>
          <a:xfrm>
            <a:off x="5558822" y="2031666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걷기</a:t>
            </a:r>
            <a:endParaRPr lang="en-US" altLang="ko-KR" sz="1100" dirty="0"/>
          </a:p>
          <a:p>
            <a:pPr algn="ctr"/>
            <a:r>
              <a:rPr lang="en-US" altLang="ko-KR" sz="1100" dirty="0"/>
              <a:t>Walk</a:t>
            </a:r>
            <a:endParaRPr lang="ko-KR" altLang="en-US" sz="1100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731B3DA3-C62C-4CF9-928F-D05CE24BE303}"/>
              </a:ext>
            </a:extLst>
          </p:cNvPr>
          <p:cNvCxnSpPr>
            <a:cxnSpLocks/>
          </p:cNvCxnSpPr>
          <p:nvPr/>
        </p:nvCxnSpPr>
        <p:spPr>
          <a:xfrm>
            <a:off x="6527874" y="2576790"/>
            <a:ext cx="0" cy="104637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BCD82C4A-1996-4DC8-8AC6-33037C5DFA71}"/>
              </a:ext>
            </a:extLst>
          </p:cNvPr>
          <p:cNvCxnSpPr>
            <a:cxnSpLocks/>
          </p:cNvCxnSpPr>
          <p:nvPr/>
        </p:nvCxnSpPr>
        <p:spPr>
          <a:xfrm flipV="1">
            <a:off x="5833282" y="2576790"/>
            <a:ext cx="0" cy="11189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3E5BB25A-8191-4E6A-A5F3-5D71FD9AE13B}"/>
              </a:ext>
            </a:extLst>
          </p:cNvPr>
          <p:cNvSpPr txBox="1"/>
          <p:nvPr/>
        </p:nvSpPr>
        <p:spPr>
          <a:xfrm>
            <a:off x="4723319" y="2989393"/>
            <a:ext cx="11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조이스틱을 원하는</a:t>
            </a:r>
            <a:endParaRPr lang="en-US" altLang="ko-KR" sz="900" b="1" dirty="0"/>
          </a:p>
          <a:p>
            <a:r>
              <a:rPr lang="ko-KR" altLang="en-US" sz="900" b="1" dirty="0"/>
              <a:t>방향으로 밀었을 때</a:t>
            </a:r>
            <a:endParaRPr lang="en-US" altLang="ko-KR" sz="900" b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42F3A2F-E146-4EF8-A086-CC6B6A2A407E}"/>
              </a:ext>
            </a:extLst>
          </p:cNvPr>
          <p:cNvSpPr txBox="1"/>
          <p:nvPr/>
        </p:nvSpPr>
        <p:spPr>
          <a:xfrm>
            <a:off x="6486139" y="2979728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이동 완료</a:t>
            </a:r>
            <a:endParaRPr lang="en-US" altLang="ko-KR" sz="900" b="1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181FCCF-1E6C-473C-81B8-7BDD259A5469}"/>
              </a:ext>
            </a:extLst>
          </p:cNvPr>
          <p:cNvSpPr/>
          <p:nvPr/>
        </p:nvSpPr>
        <p:spPr>
          <a:xfrm>
            <a:off x="2217455" y="2046322"/>
            <a:ext cx="1232819" cy="5451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제작</a:t>
            </a:r>
            <a:endParaRPr lang="en-US" altLang="ko-KR" sz="1100" dirty="0"/>
          </a:p>
          <a:p>
            <a:pPr algn="ctr"/>
            <a:r>
              <a:rPr lang="en-US" altLang="ko-KR" sz="1100" dirty="0"/>
              <a:t>Produce</a:t>
            </a:r>
            <a:endParaRPr lang="ko-KR" altLang="en-US" sz="1100" dirty="0"/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5E101E58-7294-4B11-99BF-A058EF90714A}"/>
              </a:ext>
            </a:extLst>
          </p:cNvPr>
          <p:cNvCxnSpPr>
            <a:cxnSpLocks/>
          </p:cNvCxnSpPr>
          <p:nvPr/>
        </p:nvCxnSpPr>
        <p:spPr>
          <a:xfrm flipH="1">
            <a:off x="3426826" y="2128918"/>
            <a:ext cx="213199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61B99DD4-28F2-47FB-9E93-189A994A5A2E}"/>
              </a:ext>
            </a:extLst>
          </p:cNvPr>
          <p:cNvCxnSpPr>
            <a:cxnSpLocks/>
          </p:cNvCxnSpPr>
          <p:nvPr/>
        </p:nvCxnSpPr>
        <p:spPr>
          <a:xfrm>
            <a:off x="3450274" y="2428875"/>
            <a:ext cx="210854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3B7E1DBB-1FFC-421D-BF3F-2537BC91FAB6}"/>
              </a:ext>
            </a:extLst>
          </p:cNvPr>
          <p:cNvCxnSpPr>
            <a:cxnSpLocks/>
          </p:cNvCxnSpPr>
          <p:nvPr/>
        </p:nvCxnSpPr>
        <p:spPr>
          <a:xfrm>
            <a:off x="3162300" y="2591446"/>
            <a:ext cx="2396522" cy="1159500"/>
          </a:xfrm>
          <a:prstGeom prst="bentConnector3">
            <a:avLst>
              <a:gd name="adj1" fmla="val 71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1FC52FFB-383B-4A69-8415-BE7F476BB09C}"/>
              </a:ext>
            </a:extLst>
          </p:cNvPr>
          <p:cNvCxnSpPr/>
          <p:nvPr/>
        </p:nvCxnSpPr>
        <p:spPr>
          <a:xfrm rot="10800000">
            <a:off x="2443346" y="2591447"/>
            <a:ext cx="3115476" cy="1456679"/>
          </a:xfrm>
          <a:prstGeom prst="bentConnector3">
            <a:avLst>
              <a:gd name="adj1" fmla="val 10014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8A6A29DA-6504-4207-84BD-6E8277D1B789}"/>
              </a:ext>
            </a:extLst>
          </p:cNvPr>
          <p:cNvSpPr txBox="1"/>
          <p:nvPr/>
        </p:nvSpPr>
        <p:spPr>
          <a:xfrm>
            <a:off x="4205501" y="1923578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제작 시작</a:t>
            </a:r>
            <a:endParaRPr lang="en-US" altLang="ko-KR" sz="900" b="1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D02F302-6375-476D-A243-B008CBBAE7ED}"/>
              </a:ext>
            </a:extLst>
          </p:cNvPr>
          <p:cNvSpPr txBox="1"/>
          <p:nvPr/>
        </p:nvSpPr>
        <p:spPr>
          <a:xfrm>
            <a:off x="4167760" y="2414659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제작 완료</a:t>
            </a:r>
            <a:endParaRPr lang="en-US" altLang="ko-KR" sz="900" b="1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AD1779C-78AE-4D98-BC06-70842595FE6E}"/>
              </a:ext>
            </a:extLst>
          </p:cNvPr>
          <p:cNvSpPr txBox="1"/>
          <p:nvPr/>
        </p:nvSpPr>
        <p:spPr>
          <a:xfrm>
            <a:off x="3192279" y="3020829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제작 완료</a:t>
            </a:r>
            <a:endParaRPr lang="en-US" altLang="ko-KR" sz="900" b="1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216C1AD-76A7-4A99-AB8E-C27B5972658D}"/>
              </a:ext>
            </a:extLst>
          </p:cNvPr>
          <p:cNvSpPr txBox="1"/>
          <p:nvPr/>
        </p:nvSpPr>
        <p:spPr>
          <a:xfrm>
            <a:off x="3960869" y="4057939"/>
            <a:ext cx="6864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제작 시작</a:t>
            </a:r>
            <a:endParaRPr lang="en-US" altLang="ko-KR" sz="900" b="1" dirty="0"/>
          </a:p>
        </p:txBody>
      </p:sp>
      <p:cxnSp>
        <p:nvCxnSpPr>
          <p:cNvPr id="3" name="연결선: 꺾임 2">
            <a:extLst>
              <a:ext uri="{FF2B5EF4-FFF2-40B4-BE49-F238E27FC236}">
                <a16:creationId xmlns:a16="http://schemas.microsoft.com/office/drawing/2014/main" id="{BA6E340E-FD0A-4081-8B47-29DC9B8B3EFE}"/>
              </a:ext>
            </a:extLst>
          </p:cNvPr>
          <p:cNvCxnSpPr>
            <a:cxnSpLocks/>
            <a:stCxn id="30" idx="3"/>
            <a:endCxn id="16" idx="0"/>
          </p:cNvCxnSpPr>
          <p:nvPr/>
        </p:nvCxnSpPr>
        <p:spPr>
          <a:xfrm>
            <a:off x="6791641" y="2304228"/>
            <a:ext cx="2302019" cy="131893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FF0938C-F8B7-486E-8C39-49504D84D8FC}"/>
              </a:ext>
            </a:extLst>
          </p:cNvPr>
          <p:cNvCxnSpPr>
            <a:stCxn id="8" idx="3"/>
            <a:endCxn id="16" idx="1"/>
          </p:cNvCxnSpPr>
          <p:nvPr/>
        </p:nvCxnSpPr>
        <p:spPr>
          <a:xfrm>
            <a:off x="6791642" y="3895725"/>
            <a:ext cx="168560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3089928-12C7-46FB-B52A-B8D8D808A904}"/>
              </a:ext>
            </a:extLst>
          </p:cNvPr>
          <p:cNvSpPr txBox="1"/>
          <p:nvPr/>
        </p:nvSpPr>
        <p:spPr>
          <a:xfrm>
            <a:off x="7324167" y="2059297"/>
            <a:ext cx="84189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킬</a:t>
            </a:r>
            <a:r>
              <a:rPr lang="en-US" altLang="ko-KR" sz="900" b="1" dirty="0"/>
              <a:t> </a:t>
            </a:r>
            <a:r>
              <a:rPr lang="ko-KR" altLang="en-US" sz="900" b="1" dirty="0"/>
              <a:t>버튼 누름</a:t>
            </a:r>
            <a:endParaRPr lang="en-US" altLang="ko-KR" sz="9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C8FE687-6682-4241-AF1E-D602D6FF9453}"/>
              </a:ext>
            </a:extLst>
          </p:cNvPr>
          <p:cNvSpPr txBox="1"/>
          <p:nvPr/>
        </p:nvSpPr>
        <p:spPr>
          <a:xfrm>
            <a:off x="7066101" y="3676866"/>
            <a:ext cx="84189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b="1" dirty="0"/>
              <a:t>킬</a:t>
            </a:r>
            <a:r>
              <a:rPr lang="en-US" altLang="ko-KR" sz="900" b="1" dirty="0"/>
              <a:t> </a:t>
            </a:r>
            <a:r>
              <a:rPr lang="ko-KR" altLang="en-US" sz="900" b="1" dirty="0"/>
              <a:t>버튼 누름</a:t>
            </a:r>
            <a:endParaRPr lang="en-US" altLang="ko-KR" sz="9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AE001F1-656D-4071-834D-907A6827A17A}"/>
              </a:ext>
            </a:extLst>
          </p:cNvPr>
          <p:cNvSpPr txBox="1"/>
          <p:nvPr/>
        </p:nvSpPr>
        <p:spPr>
          <a:xfrm>
            <a:off x="142708" y="1089329"/>
            <a:ext cx="20747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일반 캐릭터 </a:t>
            </a:r>
            <a:r>
              <a:rPr lang="en-US" altLang="ko-KR" sz="1800" b="1" dirty="0"/>
              <a:t>FSM</a:t>
            </a:r>
            <a:r>
              <a:rPr lang="ko-KR" altLang="en-US" sz="1800" b="1" dirty="0"/>
              <a:t> 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65352A5-0169-4CE9-8AB9-2D0F1A224FFB}"/>
              </a:ext>
            </a:extLst>
          </p:cNvPr>
          <p:cNvSpPr txBox="1"/>
          <p:nvPr/>
        </p:nvSpPr>
        <p:spPr>
          <a:xfrm>
            <a:off x="2217455" y="1096038"/>
            <a:ext cx="22319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b="1" dirty="0"/>
              <a:t>납치자 캐릭터 </a:t>
            </a:r>
            <a:r>
              <a:rPr lang="en-US" altLang="ko-KR" sz="1800" b="1" dirty="0"/>
              <a:t>FSM</a:t>
            </a:r>
            <a:r>
              <a:rPr lang="ko-KR" altLang="en-US" sz="1800" b="1" dirty="0"/>
              <a:t> </a:t>
            </a:r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965E8D6-8D58-442E-99D2-ED7C799F3D62}"/>
              </a:ext>
            </a:extLst>
          </p:cNvPr>
          <p:cNvSpPr/>
          <p:nvPr/>
        </p:nvSpPr>
        <p:spPr>
          <a:xfrm>
            <a:off x="2138470" y="1028491"/>
            <a:ext cx="45719" cy="4368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16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3">
            <a:extLst>
              <a:ext uri="{FF2B5EF4-FFF2-40B4-BE49-F238E27FC236}">
                <a16:creationId xmlns:a16="http://schemas.microsoft.com/office/drawing/2014/main" id="{0EED728B-E6F9-BB8D-D898-DE33F85FC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127373"/>
              </p:ext>
            </p:extLst>
          </p:nvPr>
        </p:nvGraphicFramePr>
        <p:xfrm>
          <a:off x="456422" y="1464906"/>
          <a:ext cx="11279156" cy="2584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150">
                  <a:extLst>
                    <a:ext uri="{9D8B030D-6E8A-4147-A177-3AD203B41FA5}">
                      <a16:colId xmlns:a16="http://schemas.microsoft.com/office/drawing/2014/main" val="2080948748"/>
                    </a:ext>
                  </a:extLst>
                </a:gridCol>
                <a:gridCol w="1955150">
                  <a:extLst>
                    <a:ext uri="{9D8B030D-6E8A-4147-A177-3AD203B41FA5}">
                      <a16:colId xmlns:a16="http://schemas.microsoft.com/office/drawing/2014/main" val="2806085738"/>
                    </a:ext>
                  </a:extLst>
                </a:gridCol>
                <a:gridCol w="7368856">
                  <a:extLst>
                    <a:ext uri="{9D8B030D-6E8A-4147-A177-3AD203B41FA5}">
                      <a16:colId xmlns:a16="http://schemas.microsoft.com/office/drawing/2014/main" val="273113232"/>
                    </a:ext>
                  </a:extLst>
                </a:gridCol>
              </a:tblGrid>
              <a:tr h="33551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특성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409979"/>
                  </a:ext>
                </a:extLst>
              </a:tr>
              <a:tr h="390020">
                <a:tc rowSpan="4"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이동 속도 </a:t>
                      </a:r>
                      <a:r>
                        <a:rPr lang="en-US" altLang="ko-KR" dirty="0"/>
                        <a:t>+5%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209214"/>
                  </a:ext>
                </a:extLst>
              </a:tr>
              <a:tr h="33590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이동속도가 </a:t>
                      </a:r>
                      <a:r>
                        <a:rPr lang="en-US" altLang="ko-KR" dirty="0"/>
                        <a:t>5%</a:t>
                      </a:r>
                      <a:r>
                        <a:rPr lang="ko-KR" altLang="en-US" dirty="0"/>
                        <a:t>만큼 빨라집니다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990031"/>
                  </a:ext>
                </a:extLst>
              </a:tr>
              <a:tr h="11943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1509918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153664"/>
                  </a:ext>
                </a:extLst>
              </a:tr>
              <a:tr h="1250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엠버</a:t>
                      </a:r>
                      <a:r>
                        <a:rPr lang="en-US" altLang="ko-KR" dirty="0"/>
                        <a:t> (Amber)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38233"/>
                  </a:ext>
                </a:extLst>
              </a:tr>
              <a:tr h="2509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직업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학생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280251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캐릭터 설명</a:t>
            </a:r>
            <a:endParaRPr lang="en-US" altLang="ko-KR" sz="2800" b="1" dirty="0"/>
          </a:p>
        </p:txBody>
      </p:sp>
      <p:pic>
        <p:nvPicPr>
          <p:cNvPr id="3" name="그림 2" descr="텍스트, 장난감, 인형, 벡터그래픽이(가) 표시된 사진&#10;&#10;자동 생성된 설명">
            <a:extLst>
              <a:ext uri="{FF2B5EF4-FFF2-40B4-BE49-F238E27FC236}">
                <a16:creationId xmlns:a16="http://schemas.microsoft.com/office/drawing/2014/main" id="{A479CFE0-A811-AF7C-856C-3BA91556D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889" y="1943244"/>
            <a:ext cx="1251858" cy="125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969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3">
            <a:extLst>
              <a:ext uri="{FF2B5EF4-FFF2-40B4-BE49-F238E27FC236}">
                <a16:creationId xmlns:a16="http://schemas.microsoft.com/office/drawing/2014/main" id="{0EED728B-E6F9-BB8D-D898-DE33F85FC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0466043"/>
              </p:ext>
            </p:extLst>
          </p:nvPr>
        </p:nvGraphicFramePr>
        <p:xfrm>
          <a:off x="382556" y="1379707"/>
          <a:ext cx="1127915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150">
                  <a:extLst>
                    <a:ext uri="{9D8B030D-6E8A-4147-A177-3AD203B41FA5}">
                      <a16:colId xmlns:a16="http://schemas.microsoft.com/office/drawing/2014/main" val="2080948748"/>
                    </a:ext>
                  </a:extLst>
                </a:gridCol>
                <a:gridCol w="1955150">
                  <a:extLst>
                    <a:ext uri="{9D8B030D-6E8A-4147-A177-3AD203B41FA5}">
                      <a16:colId xmlns:a16="http://schemas.microsoft.com/office/drawing/2014/main" val="2806085738"/>
                    </a:ext>
                  </a:extLst>
                </a:gridCol>
                <a:gridCol w="7368856">
                  <a:extLst>
                    <a:ext uri="{9D8B030D-6E8A-4147-A177-3AD203B41FA5}">
                      <a16:colId xmlns:a16="http://schemas.microsoft.com/office/drawing/2014/main" val="27311323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특성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3472226"/>
                  </a:ext>
                </a:extLst>
              </a:tr>
              <a:tr h="0">
                <a:tc rowSpan="5"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409979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209214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990031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1509918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153664"/>
                  </a:ext>
                </a:extLst>
              </a:tr>
              <a:tr h="12998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체리</a:t>
                      </a:r>
                      <a:r>
                        <a:rPr lang="en-US" altLang="ko-KR" dirty="0"/>
                        <a:t> (Cherry)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382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직업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락커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280251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캐릭터 설명</a:t>
            </a:r>
            <a:endParaRPr lang="en-US" altLang="ko-KR" sz="2800" b="1" dirty="0"/>
          </a:p>
        </p:txBody>
      </p:sp>
      <p:pic>
        <p:nvPicPr>
          <p:cNvPr id="5" name="그림 4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B98A7591-154B-725F-AE25-D7D2C3B0A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292" y="1912775"/>
            <a:ext cx="1450911" cy="1450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80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3">
            <a:extLst>
              <a:ext uri="{FF2B5EF4-FFF2-40B4-BE49-F238E27FC236}">
                <a16:creationId xmlns:a16="http://schemas.microsoft.com/office/drawing/2014/main" id="{0EED728B-E6F9-BB8D-D898-DE33F85FC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628741"/>
              </p:ext>
            </p:extLst>
          </p:nvPr>
        </p:nvGraphicFramePr>
        <p:xfrm>
          <a:off x="456422" y="1290101"/>
          <a:ext cx="11279156" cy="29345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150">
                  <a:extLst>
                    <a:ext uri="{9D8B030D-6E8A-4147-A177-3AD203B41FA5}">
                      <a16:colId xmlns:a16="http://schemas.microsoft.com/office/drawing/2014/main" val="2080948748"/>
                    </a:ext>
                  </a:extLst>
                </a:gridCol>
                <a:gridCol w="1955150">
                  <a:extLst>
                    <a:ext uri="{9D8B030D-6E8A-4147-A177-3AD203B41FA5}">
                      <a16:colId xmlns:a16="http://schemas.microsoft.com/office/drawing/2014/main" val="2806085738"/>
                    </a:ext>
                  </a:extLst>
                </a:gridCol>
                <a:gridCol w="7368856">
                  <a:extLst>
                    <a:ext uri="{9D8B030D-6E8A-4147-A177-3AD203B41FA5}">
                      <a16:colId xmlns:a16="http://schemas.microsoft.com/office/drawing/2014/main" val="273113232"/>
                    </a:ext>
                  </a:extLst>
                </a:gridCol>
              </a:tblGrid>
              <a:tr h="31541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특성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3042815"/>
                  </a:ext>
                </a:extLst>
              </a:tr>
              <a:tr h="315410">
                <a:tc rowSpan="5"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삐뽀삐뽀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409979"/>
                  </a:ext>
                </a:extLst>
              </a:tr>
              <a:tr h="31541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죽은 사람의 위치를 지금 현재 위치를 기준으로 </a:t>
                      </a:r>
                      <a:r>
                        <a:rPr lang="ko-KR" altLang="en-US" dirty="0" err="1"/>
                        <a:t>표시하여준다</a:t>
                      </a:r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209214"/>
                  </a:ext>
                </a:extLst>
              </a:tr>
              <a:tr h="31541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990031"/>
                  </a:ext>
                </a:extLst>
              </a:tr>
              <a:tr h="31541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1509918"/>
                  </a:ext>
                </a:extLst>
              </a:tr>
              <a:tr h="31541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153664"/>
                  </a:ext>
                </a:extLst>
              </a:tr>
              <a:tr h="3154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이안</a:t>
                      </a:r>
                      <a:r>
                        <a:rPr lang="en-US" altLang="ko-KR" dirty="0"/>
                        <a:t> (Ian)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38233"/>
                  </a:ext>
                </a:extLst>
              </a:tr>
              <a:tr h="3742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직업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의사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280251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캐릭터 설명</a:t>
            </a:r>
            <a:endParaRPr lang="en-US" altLang="ko-KR" sz="2800" b="1" dirty="0"/>
          </a:p>
        </p:txBody>
      </p:sp>
      <p:pic>
        <p:nvPicPr>
          <p:cNvPr id="3" name="그림 2" descr="벡터그래픽이(가) 표시된 사진&#10;&#10;자동 생성된 설명">
            <a:extLst>
              <a:ext uri="{FF2B5EF4-FFF2-40B4-BE49-F238E27FC236}">
                <a16:creationId xmlns:a16="http://schemas.microsoft.com/office/drawing/2014/main" id="{12A3A4AF-5624-AAA1-05E9-AD897B44D1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617" y="1936102"/>
            <a:ext cx="1357605" cy="135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498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3">
            <a:extLst>
              <a:ext uri="{FF2B5EF4-FFF2-40B4-BE49-F238E27FC236}">
                <a16:creationId xmlns:a16="http://schemas.microsoft.com/office/drawing/2014/main" id="{0EED728B-E6F9-BB8D-D898-DE33F85FC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365064"/>
              </p:ext>
            </p:extLst>
          </p:nvPr>
        </p:nvGraphicFramePr>
        <p:xfrm>
          <a:off x="382556" y="1379707"/>
          <a:ext cx="1127915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150">
                  <a:extLst>
                    <a:ext uri="{9D8B030D-6E8A-4147-A177-3AD203B41FA5}">
                      <a16:colId xmlns:a16="http://schemas.microsoft.com/office/drawing/2014/main" val="2080948748"/>
                    </a:ext>
                  </a:extLst>
                </a:gridCol>
                <a:gridCol w="1955150">
                  <a:extLst>
                    <a:ext uri="{9D8B030D-6E8A-4147-A177-3AD203B41FA5}">
                      <a16:colId xmlns:a16="http://schemas.microsoft.com/office/drawing/2014/main" val="2806085738"/>
                    </a:ext>
                  </a:extLst>
                </a:gridCol>
                <a:gridCol w="7368856">
                  <a:extLst>
                    <a:ext uri="{9D8B030D-6E8A-4147-A177-3AD203B41FA5}">
                      <a16:colId xmlns:a16="http://schemas.microsoft.com/office/drawing/2014/main" val="273113232"/>
                    </a:ext>
                  </a:extLst>
                </a:gridCol>
              </a:tblGrid>
              <a:tr h="21921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특성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5294752"/>
                  </a:ext>
                </a:extLst>
              </a:tr>
              <a:tr h="219212">
                <a:tc rowSpan="5"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살아있는 사람들의 위치 중 </a:t>
                      </a:r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명을 골라 위치를 표시한다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409979"/>
                  </a:ext>
                </a:extLst>
              </a:tr>
              <a:tr h="21921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300</a:t>
                      </a:r>
                      <a:r>
                        <a:rPr lang="ko-KR" altLang="en-US" dirty="0"/>
                        <a:t>초에 한 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209214"/>
                  </a:ext>
                </a:extLst>
              </a:tr>
              <a:tr h="21921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990031"/>
                  </a:ext>
                </a:extLst>
              </a:tr>
              <a:tr h="21921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1509918"/>
                  </a:ext>
                </a:extLst>
              </a:tr>
              <a:tr h="21921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153664"/>
                  </a:ext>
                </a:extLst>
              </a:tr>
              <a:tr h="1321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박 찬</a:t>
                      </a:r>
                      <a:r>
                        <a:rPr lang="en-US" altLang="ko-KR" dirty="0"/>
                        <a:t> (Park </a:t>
                      </a:r>
                      <a:r>
                        <a:rPr lang="en-US" altLang="ko-KR" dirty="0" err="1"/>
                        <a:t>chan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38233"/>
                  </a:ext>
                </a:extLst>
              </a:tr>
              <a:tr h="2192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직업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경찰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280251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캐릭터 설명</a:t>
            </a:r>
            <a:endParaRPr lang="en-US" altLang="ko-KR" sz="2800" b="1" dirty="0"/>
          </a:p>
        </p:txBody>
      </p:sp>
      <p:pic>
        <p:nvPicPr>
          <p:cNvPr id="3" name="그림 2" descr="텍스트, 우산, 액세서리, 벡터그래픽이(가) 표시된 사진&#10;&#10;자동 생성된 설명">
            <a:extLst>
              <a:ext uri="{FF2B5EF4-FFF2-40B4-BE49-F238E27FC236}">
                <a16:creationId xmlns:a16="http://schemas.microsoft.com/office/drawing/2014/main" id="{7193BA39-D084-B4BF-42BA-A708FC832F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943" y="1948543"/>
            <a:ext cx="1480457" cy="148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687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3">
            <a:extLst>
              <a:ext uri="{FF2B5EF4-FFF2-40B4-BE49-F238E27FC236}">
                <a16:creationId xmlns:a16="http://schemas.microsoft.com/office/drawing/2014/main" id="{0EED728B-E6F9-BB8D-D898-DE33F85FC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4585572"/>
              </p:ext>
            </p:extLst>
          </p:nvPr>
        </p:nvGraphicFramePr>
        <p:xfrm>
          <a:off x="382556" y="1379707"/>
          <a:ext cx="1127915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150">
                  <a:extLst>
                    <a:ext uri="{9D8B030D-6E8A-4147-A177-3AD203B41FA5}">
                      <a16:colId xmlns:a16="http://schemas.microsoft.com/office/drawing/2014/main" val="2080948748"/>
                    </a:ext>
                  </a:extLst>
                </a:gridCol>
                <a:gridCol w="1955150">
                  <a:extLst>
                    <a:ext uri="{9D8B030D-6E8A-4147-A177-3AD203B41FA5}">
                      <a16:colId xmlns:a16="http://schemas.microsoft.com/office/drawing/2014/main" val="2806085738"/>
                    </a:ext>
                  </a:extLst>
                </a:gridCol>
                <a:gridCol w="7368856">
                  <a:extLst>
                    <a:ext uri="{9D8B030D-6E8A-4147-A177-3AD203B41FA5}">
                      <a16:colId xmlns:a16="http://schemas.microsoft.com/office/drawing/2014/main" val="273113232"/>
                    </a:ext>
                  </a:extLst>
                </a:gridCol>
              </a:tblGrid>
              <a:tr h="20084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특성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9780692"/>
                  </a:ext>
                </a:extLst>
              </a:tr>
              <a:tr h="200842">
                <a:tc rowSpan="5"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409979"/>
                  </a:ext>
                </a:extLst>
              </a:tr>
              <a:tr h="20084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209214"/>
                  </a:ext>
                </a:extLst>
              </a:tr>
              <a:tr h="20084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990031"/>
                  </a:ext>
                </a:extLst>
              </a:tr>
              <a:tr h="20084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1509918"/>
                  </a:ext>
                </a:extLst>
              </a:tr>
              <a:tr h="200842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153664"/>
                  </a:ext>
                </a:extLst>
              </a:tr>
              <a:tr h="1211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레이 </a:t>
                      </a:r>
                      <a:r>
                        <a:rPr lang="en-US" altLang="ko-KR" dirty="0"/>
                        <a:t>(Rai)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38233"/>
                  </a:ext>
                </a:extLst>
              </a:tr>
              <a:tr h="2008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직업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검도선수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280251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캐릭터 설명</a:t>
            </a:r>
            <a:endParaRPr lang="en-US" altLang="ko-KR" sz="2800" b="1" dirty="0"/>
          </a:p>
        </p:txBody>
      </p:sp>
      <p:pic>
        <p:nvPicPr>
          <p:cNvPr id="5" name="그림 4" descr="장난감, 인형이(가) 표시된 사진&#10;&#10;자동 생성된 설명">
            <a:extLst>
              <a:ext uri="{FF2B5EF4-FFF2-40B4-BE49-F238E27FC236}">
                <a16:creationId xmlns:a16="http://schemas.microsoft.com/office/drawing/2014/main" id="{6FF354CB-9436-47A9-5733-66EAE1723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657" y="1945432"/>
            <a:ext cx="1483568" cy="148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919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3">
            <a:extLst>
              <a:ext uri="{FF2B5EF4-FFF2-40B4-BE49-F238E27FC236}">
                <a16:creationId xmlns:a16="http://schemas.microsoft.com/office/drawing/2014/main" id="{0EED728B-E6F9-BB8D-D898-DE33F85FC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089507"/>
              </p:ext>
            </p:extLst>
          </p:nvPr>
        </p:nvGraphicFramePr>
        <p:xfrm>
          <a:off x="382556" y="1379707"/>
          <a:ext cx="1127915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150">
                  <a:extLst>
                    <a:ext uri="{9D8B030D-6E8A-4147-A177-3AD203B41FA5}">
                      <a16:colId xmlns:a16="http://schemas.microsoft.com/office/drawing/2014/main" val="2080948748"/>
                    </a:ext>
                  </a:extLst>
                </a:gridCol>
                <a:gridCol w="1955150">
                  <a:extLst>
                    <a:ext uri="{9D8B030D-6E8A-4147-A177-3AD203B41FA5}">
                      <a16:colId xmlns:a16="http://schemas.microsoft.com/office/drawing/2014/main" val="2806085738"/>
                    </a:ext>
                  </a:extLst>
                </a:gridCol>
                <a:gridCol w="7368856">
                  <a:extLst>
                    <a:ext uri="{9D8B030D-6E8A-4147-A177-3AD203B41FA5}">
                      <a16:colId xmlns:a16="http://schemas.microsoft.com/office/drawing/2014/main" val="27311323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특성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493570"/>
                  </a:ext>
                </a:extLst>
              </a:tr>
              <a:tr h="0">
                <a:tc rowSpan="5"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409979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209214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990031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1509918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153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랜디 </a:t>
                      </a:r>
                      <a:r>
                        <a:rPr lang="en-US" altLang="ko-KR" dirty="0"/>
                        <a:t>(Randy)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382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직업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래퍼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280251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캐릭터 설명</a:t>
            </a:r>
            <a:endParaRPr lang="en-US" altLang="ko-KR" sz="2800" b="1" dirty="0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7CC0443-C2DA-2911-8D5A-F5FA4E475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205" y="1876230"/>
            <a:ext cx="1552770" cy="155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877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3">
            <a:extLst>
              <a:ext uri="{FF2B5EF4-FFF2-40B4-BE49-F238E27FC236}">
                <a16:creationId xmlns:a16="http://schemas.microsoft.com/office/drawing/2014/main" id="{0EED728B-E6F9-BB8D-D898-DE33F85FC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6461555"/>
              </p:ext>
            </p:extLst>
          </p:nvPr>
        </p:nvGraphicFramePr>
        <p:xfrm>
          <a:off x="382556" y="1379707"/>
          <a:ext cx="1127915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150">
                  <a:extLst>
                    <a:ext uri="{9D8B030D-6E8A-4147-A177-3AD203B41FA5}">
                      <a16:colId xmlns:a16="http://schemas.microsoft.com/office/drawing/2014/main" val="2080948748"/>
                    </a:ext>
                  </a:extLst>
                </a:gridCol>
                <a:gridCol w="1955150">
                  <a:extLst>
                    <a:ext uri="{9D8B030D-6E8A-4147-A177-3AD203B41FA5}">
                      <a16:colId xmlns:a16="http://schemas.microsoft.com/office/drawing/2014/main" val="2806085738"/>
                    </a:ext>
                  </a:extLst>
                </a:gridCol>
                <a:gridCol w="7368856">
                  <a:extLst>
                    <a:ext uri="{9D8B030D-6E8A-4147-A177-3AD203B41FA5}">
                      <a16:colId xmlns:a16="http://schemas.microsoft.com/office/drawing/2014/main" val="27311323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특성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4561028"/>
                  </a:ext>
                </a:extLst>
              </a:tr>
              <a:tr h="0">
                <a:tc rowSpan="5"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배고픔 게이지 차감 속도 </a:t>
                      </a:r>
                      <a:r>
                        <a:rPr lang="en-US" altLang="ko-KR" dirty="0"/>
                        <a:t>-5%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409979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209214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990031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1509918"/>
                  </a:ext>
                </a:extLst>
              </a:tr>
              <a:tr h="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153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사수 </a:t>
                      </a:r>
                      <a:r>
                        <a:rPr lang="en-US" altLang="ko-KR" dirty="0"/>
                        <a:t>(</a:t>
                      </a:r>
                      <a:r>
                        <a:rPr lang="en-US" altLang="ko-KR" dirty="0" err="1"/>
                        <a:t>Sarsu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382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직업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양궁 국가대표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280251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캐릭터 설명</a:t>
            </a:r>
            <a:endParaRPr lang="en-US" altLang="ko-KR" sz="2800" b="1" dirty="0"/>
          </a:p>
        </p:txBody>
      </p:sp>
      <p:pic>
        <p:nvPicPr>
          <p:cNvPr id="3" name="그림 2" descr="텍스트, 장난감, 벡터그래픽, 인형이(가) 표시된 사진&#10;&#10;자동 생성된 설명">
            <a:extLst>
              <a:ext uri="{FF2B5EF4-FFF2-40B4-BE49-F238E27FC236}">
                <a16:creationId xmlns:a16="http://schemas.microsoft.com/office/drawing/2014/main" id="{022DA449-0CD9-0396-A003-CC7534DA82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327" y="1855237"/>
            <a:ext cx="1625081" cy="162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562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3">
            <a:extLst>
              <a:ext uri="{FF2B5EF4-FFF2-40B4-BE49-F238E27FC236}">
                <a16:creationId xmlns:a16="http://schemas.microsoft.com/office/drawing/2014/main" id="{0EED728B-E6F9-BB8D-D898-DE33F85FC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2572577"/>
              </p:ext>
            </p:extLst>
          </p:nvPr>
        </p:nvGraphicFramePr>
        <p:xfrm>
          <a:off x="382556" y="1379707"/>
          <a:ext cx="11279156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150">
                  <a:extLst>
                    <a:ext uri="{9D8B030D-6E8A-4147-A177-3AD203B41FA5}">
                      <a16:colId xmlns:a16="http://schemas.microsoft.com/office/drawing/2014/main" val="2080948748"/>
                    </a:ext>
                  </a:extLst>
                </a:gridCol>
                <a:gridCol w="1955150">
                  <a:extLst>
                    <a:ext uri="{9D8B030D-6E8A-4147-A177-3AD203B41FA5}">
                      <a16:colId xmlns:a16="http://schemas.microsoft.com/office/drawing/2014/main" val="2806085738"/>
                    </a:ext>
                  </a:extLst>
                </a:gridCol>
                <a:gridCol w="7368856">
                  <a:extLst>
                    <a:ext uri="{9D8B030D-6E8A-4147-A177-3AD203B41FA5}">
                      <a16:colId xmlns:a16="http://schemas.microsoft.com/office/drawing/2014/main" val="273113232"/>
                    </a:ext>
                  </a:extLst>
                </a:gridCol>
              </a:tblGrid>
              <a:tr h="16829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캐릭터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특성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0628720"/>
                  </a:ext>
                </a:extLst>
              </a:tr>
              <a:tr h="168290">
                <a:tc rowSpan="5"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5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강인함 </a:t>
                      </a:r>
                      <a:r>
                        <a:rPr lang="en-US" altLang="ko-KR" dirty="0"/>
                        <a:t>+ 5%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8409979"/>
                  </a:ext>
                </a:extLst>
              </a:tr>
              <a:tr h="16829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덫 방해미션 </a:t>
                      </a:r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초 빨리 풀림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8209214"/>
                  </a:ext>
                </a:extLst>
              </a:tr>
              <a:tr h="16829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6990031"/>
                  </a:ext>
                </a:extLst>
              </a:tr>
              <a:tr h="16829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1509918"/>
                  </a:ext>
                </a:extLst>
              </a:tr>
              <a:tr h="168290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153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원송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(</a:t>
                      </a:r>
                      <a:r>
                        <a:rPr lang="en-US" altLang="ko-KR" dirty="0" err="1"/>
                        <a:t>Wonsong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5238233"/>
                  </a:ext>
                </a:extLst>
              </a:tr>
              <a:tr h="1682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직업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사육사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280251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AE93FE2A-85FE-4157-951C-FC2FADBB3B34}"/>
              </a:ext>
            </a:extLst>
          </p:cNvPr>
          <p:cNvSpPr/>
          <p:nvPr/>
        </p:nvSpPr>
        <p:spPr>
          <a:xfrm>
            <a:off x="0" y="0"/>
            <a:ext cx="12192000" cy="103447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2817C4-ACF4-45FB-A018-6E6F872691BC}"/>
              </a:ext>
            </a:extLst>
          </p:cNvPr>
          <p:cNvSpPr txBox="1"/>
          <p:nvPr/>
        </p:nvSpPr>
        <p:spPr>
          <a:xfrm>
            <a:off x="646546" y="255627"/>
            <a:ext cx="544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캐릭터 설명</a:t>
            </a:r>
            <a:endParaRPr lang="en-US" altLang="ko-KR" sz="2800" b="1" dirty="0"/>
          </a:p>
        </p:txBody>
      </p:sp>
      <p:pic>
        <p:nvPicPr>
          <p:cNvPr id="3" name="그림 2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A57D4C3F-1200-1D24-D322-07F97D6469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326" y="1859900"/>
            <a:ext cx="1569100" cy="156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146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272</Words>
  <Application>Microsoft Office PowerPoint</Application>
  <PresentationFormat>와이드스크린</PresentationFormat>
  <Paragraphs>127</Paragraphs>
  <Slides>11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ESCAPE ISLAND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ESCAPE ISLAND</dc:title>
  <dc:creator>유 지호</dc:creator>
  <cp:lastModifiedBy>유 지호</cp:lastModifiedBy>
  <cp:revision>6</cp:revision>
  <dcterms:created xsi:type="dcterms:W3CDTF">2022-03-03T03:47:48Z</dcterms:created>
  <dcterms:modified xsi:type="dcterms:W3CDTF">2022-05-20T06:27:01Z</dcterms:modified>
</cp:coreProperties>
</file>

<file path=docProps/thumbnail.jpeg>
</file>